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25" r:id="rId6"/>
    <p:sldId id="2610" r:id="rId7"/>
    <p:sldId id="2617" r:id="rId8"/>
    <p:sldId id="265" r:id="rId9"/>
    <p:sldId id="2616" r:id="rId10"/>
    <p:sldId id="268" r:id="rId11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80" autoAdjust="0"/>
  </p:normalViewPr>
  <p:slideViewPr>
    <p:cSldViewPr snapToGrid="0" snapToObjects="1" showGuides="1">
      <p:cViewPr varScale="1">
        <p:scale>
          <a:sx n="82" d="100"/>
          <a:sy n="82" d="100"/>
        </p:scale>
        <p:origin x="720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jam Westerhof" userId="ddf0f749-f9f2-4824-89a5-861e9db6959d" providerId="ADAL" clId="{D8B85E31-3D6A-4C16-9561-7AD3DC9CEA21}"/>
    <pc:docChg chg="custSel modSld">
      <pc:chgData name="Mirjam Westerhof" userId="ddf0f749-f9f2-4824-89a5-861e9db6959d" providerId="ADAL" clId="{D8B85E31-3D6A-4C16-9561-7AD3DC9CEA21}" dt="2024-07-11T12:57:11.134" v="52" actId="478"/>
      <pc:docMkLst>
        <pc:docMk/>
      </pc:docMkLst>
      <pc:sldChg chg="delSp mod delAnim">
        <pc:chgData name="Mirjam Westerhof" userId="ddf0f749-f9f2-4824-89a5-861e9db6959d" providerId="ADAL" clId="{D8B85E31-3D6A-4C16-9561-7AD3DC9CEA21}" dt="2024-07-11T12:57:11.134" v="52" actId="478"/>
        <pc:sldMkLst>
          <pc:docMk/>
          <pc:sldMk cId="4199527358" sldId="257"/>
        </pc:sldMkLst>
      </pc:sldChg>
      <pc:sldChg chg="delSp modSp mod delAnim">
        <pc:chgData name="Mirjam Westerhof" userId="ddf0f749-f9f2-4824-89a5-861e9db6959d" providerId="ADAL" clId="{D8B85E31-3D6A-4C16-9561-7AD3DC9CEA21}" dt="2024-07-11T12:50:40.976" v="51" actId="20577"/>
        <pc:sldMkLst>
          <pc:docMk/>
          <pc:sldMk cId="3627894063" sldId="265"/>
        </pc:sldMkLst>
      </pc:sldChg>
      <pc:sldChg chg="delSp mod delAnim">
        <pc:chgData name="Mirjam Westerhof" userId="ddf0f749-f9f2-4824-89a5-861e9db6959d" providerId="ADAL" clId="{D8B85E31-3D6A-4C16-9561-7AD3DC9CEA21}" dt="2024-07-11T12:44:37.732" v="37" actId="478"/>
        <pc:sldMkLst>
          <pc:docMk/>
          <pc:sldMk cId="2620459169" sldId="268"/>
        </pc:sldMkLst>
      </pc:sldChg>
      <pc:sldChg chg="delSp mod delAnim">
        <pc:chgData name="Mirjam Westerhof" userId="ddf0f749-f9f2-4824-89a5-861e9db6959d" providerId="ADAL" clId="{D8B85E31-3D6A-4C16-9561-7AD3DC9CEA21}" dt="2024-07-11T12:43:51.960" v="1" actId="478"/>
        <pc:sldMkLst>
          <pc:docMk/>
          <pc:sldMk cId="3279853992" sldId="2610"/>
        </pc:sldMkLst>
      </pc:sldChg>
      <pc:sldChg chg="delSp mod delAnim">
        <pc:chgData name="Mirjam Westerhof" userId="ddf0f749-f9f2-4824-89a5-861e9db6959d" providerId="ADAL" clId="{D8B85E31-3D6A-4C16-9561-7AD3DC9CEA21}" dt="2024-07-11T12:44:04.903" v="4" actId="478"/>
        <pc:sldMkLst>
          <pc:docMk/>
          <pc:sldMk cId="3064710488" sldId="2616"/>
        </pc:sldMkLst>
      </pc:sldChg>
      <pc:sldChg chg="delSp mod delAnim">
        <pc:chgData name="Mirjam Westerhof" userId="ddf0f749-f9f2-4824-89a5-861e9db6959d" providerId="ADAL" clId="{D8B85E31-3D6A-4C16-9561-7AD3DC9CEA21}" dt="2024-07-11T12:43:54.231" v="2" actId="478"/>
        <pc:sldMkLst>
          <pc:docMk/>
          <pc:sldMk cId="156522371" sldId="2617"/>
        </pc:sldMkLst>
      </pc:sldChg>
      <pc:sldChg chg="modSp mod">
        <pc:chgData name="Mirjam Westerhof" userId="ddf0f749-f9f2-4824-89a5-861e9db6959d" providerId="ADAL" clId="{D8B85E31-3D6A-4C16-9561-7AD3DC9CEA21}" dt="2024-07-11T12:44:24.011" v="36" actId="20577"/>
        <pc:sldMkLst>
          <pc:docMk/>
          <pc:sldMk cId="2637080976" sldId="2625"/>
        </pc:sldMkLst>
      </pc:sldChg>
    </pc:docChg>
  </pc:docChgLst>
  <pc:docChgLst>
    <pc:chgData name="Mirjam Westerhof" userId="ddf0f749-f9f2-4824-89a5-861e9db6959d" providerId="ADAL" clId="{155D15B3-81A2-436C-BA37-9170FC0F25DD}"/>
    <pc:docChg chg="modSld">
      <pc:chgData name="Mirjam Westerhof" userId="ddf0f749-f9f2-4824-89a5-861e9db6959d" providerId="ADAL" clId="{155D15B3-81A2-436C-BA37-9170FC0F25DD}" dt="2025-02-05T09:41:57.681" v="44" actId="20577"/>
      <pc:docMkLst>
        <pc:docMk/>
      </pc:docMkLst>
      <pc:sldChg chg="modSp mod">
        <pc:chgData name="Mirjam Westerhof" userId="ddf0f749-f9f2-4824-89a5-861e9db6959d" providerId="ADAL" clId="{155D15B3-81A2-436C-BA37-9170FC0F25DD}" dt="2025-02-05T09:41:57.681" v="44" actId="20577"/>
        <pc:sldMkLst>
          <pc:docMk/>
          <pc:sldMk cId="3627894063" sldId="265"/>
        </pc:sldMkLst>
        <pc:spChg chg="mod">
          <ac:chgData name="Mirjam Westerhof" userId="ddf0f749-f9f2-4824-89a5-861e9db6959d" providerId="ADAL" clId="{155D15B3-81A2-436C-BA37-9170FC0F25DD}" dt="2025-02-05T09:41:57.681" v="44" actId="20577"/>
          <ac:spMkLst>
            <pc:docMk/>
            <pc:sldMk cId="3627894063" sldId="265"/>
            <ac:spMk id="6" creationId="{00000000-0000-0000-0000-000000000000}"/>
          </ac:spMkLst>
        </pc:spChg>
        <pc:spChg chg="mod">
          <ac:chgData name="Mirjam Westerhof" userId="ddf0f749-f9f2-4824-89a5-861e9db6959d" providerId="ADAL" clId="{155D15B3-81A2-436C-BA37-9170FC0F25DD}" dt="2025-01-29T09:58:07.938" v="27" actId="20577"/>
          <ac:spMkLst>
            <pc:docMk/>
            <pc:sldMk cId="3627894063" sldId="265"/>
            <ac:spMk id="7" creationId="{00000000-0000-0000-0000-000000000000}"/>
          </ac:spMkLst>
        </pc:spChg>
        <pc:picChg chg="mod">
          <ac:chgData name="Mirjam Westerhof" userId="ddf0f749-f9f2-4824-89a5-861e9db6959d" providerId="ADAL" clId="{155D15B3-81A2-436C-BA37-9170FC0F25DD}" dt="2025-01-29T09:56:41.266" v="1" actId="1076"/>
          <ac:picMkLst>
            <pc:docMk/>
            <pc:sldMk cId="3627894063" sldId="265"/>
            <ac:picMk id="5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/>
      <dgm:spPr>
        <a:solidFill>
          <a:schemeClr val="accent2"/>
        </a:solidFill>
      </dgm:spPr>
      <dgm:t>
        <a:bodyPr/>
        <a:lstStyle/>
        <a:p>
          <a:r>
            <a:rPr lang="nl-NL" dirty="0"/>
            <a:t>KB 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/>
      <dgm:spPr>
        <a:solidFill>
          <a:schemeClr val="accent2"/>
        </a:solidFill>
      </dgm:spPr>
      <dgm:t>
        <a:bodyPr/>
        <a:lstStyle/>
        <a:p>
          <a:r>
            <a:rPr lang="nl-NL"/>
            <a:t>CSPE</a:t>
          </a:r>
        </a:p>
        <a:p>
          <a:r>
            <a:rPr lang="nl-NL"/>
            <a:t>Profiel groen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/>
      <dgm:spPr>
        <a:solidFill>
          <a:schemeClr val="accent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>
              <a:latin typeface="Arial" panose="020B0604020202020204" pitchFamily="34" charset="0"/>
              <a:cs typeface="Arial" panose="020B0604020202020204" pitchFamily="34" charset="0"/>
            </a:rPr>
            <a:t>PM 1, PM 2, PM 3 en   PM 4</a:t>
          </a:r>
          <a:endParaRPr lang="nl-NL"/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3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CSPE</a:t>
          </a:r>
        </a:p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Profiel groen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l-NL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100% eindcijfer profielmodule</a:t>
          </a:r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36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4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</a:t>
          </a:r>
          <a:endParaRPr lang="nl-NL" sz="2400" b="1">
            <a:solidFill>
              <a:schemeClr val="tx1"/>
            </a:solidFill>
            <a:latin typeface="Calibri"/>
            <a:cs typeface="Calibri"/>
          </a:endParaRPr>
        </a:p>
        <a:p>
          <a:pPr rtl="0"/>
          <a:r>
            <a:rPr lang="nl-NL" sz="2400" b="1">
              <a:solidFill>
                <a:schemeClr val="tx1"/>
              </a:solidFill>
              <a:latin typeface="Calibri"/>
              <a:cs typeface="Calibri"/>
            </a:rPr>
            <a:t>Keuzevakken</a:t>
          </a:r>
          <a:endParaRPr lang="nl-NL" sz="2400"/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l-NL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eindcijfer keuzevakken</a:t>
          </a:r>
        </a:p>
        <a:p>
          <a:r>
            <a:rPr lang="nl-NL" b="1">
              <a:solidFill>
                <a:schemeClr val="tx1"/>
              </a:solidFill>
              <a:latin typeface="Calibri"/>
              <a:cs typeface="Calibri"/>
            </a:rPr>
            <a:t>4 x 25%</a:t>
          </a:r>
          <a:endParaRPr lang="nl-NL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</dgm:ptLst>
  <dgm:cxnLst>
    <dgm:cxn modelId="{38A1402B-7C5D-4E1F-87B0-83A26F26B671}" type="presOf" srcId="{16642ABC-6DD6-4B94-A557-6B004AD3870A}" destId="{DCCDE9BB-E0D2-4724-A76C-D16575F73D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7653" y="507232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KB </a:t>
          </a:r>
        </a:p>
      </dsp:txBody>
      <dsp:txXfrm>
        <a:off x="47855" y="547434"/>
        <a:ext cx="2207284" cy="1292209"/>
      </dsp:txXfrm>
    </dsp:sp>
    <dsp:sp modelId="{F410F528-AA68-4774-8433-932CBA23FF7E}">
      <dsp:nvSpPr>
        <dsp:cNvPr id="0" name=""/>
        <dsp:cNvSpPr/>
      </dsp:nvSpPr>
      <dsp:spPr>
        <a:xfrm>
          <a:off x="2526458" y="909866"/>
          <a:ext cx="489966" cy="56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2526458" y="1023335"/>
        <a:ext cx="342976" cy="340408"/>
      </dsp:txXfrm>
    </dsp:sp>
    <dsp:sp modelId="{0770D224-0CBF-46A7-80A2-D4F85216FD78}">
      <dsp:nvSpPr>
        <dsp:cNvPr id="0" name=""/>
        <dsp:cNvSpPr/>
      </dsp:nvSpPr>
      <dsp:spPr>
        <a:xfrm>
          <a:off x="3219806" y="507232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CSPE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Profiel groen</a:t>
          </a:r>
        </a:p>
      </dsp:txBody>
      <dsp:txXfrm>
        <a:off x="3260008" y="547434"/>
        <a:ext cx="2207284" cy="1292209"/>
      </dsp:txXfrm>
    </dsp:sp>
    <dsp:sp modelId="{C3F5D002-7C23-4FDC-96E8-A407B99DF93A}">
      <dsp:nvSpPr>
        <dsp:cNvPr id="0" name=""/>
        <dsp:cNvSpPr/>
      </dsp:nvSpPr>
      <dsp:spPr>
        <a:xfrm>
          <a:off x="5733917" y="909866"/>
          <a:ext cx="480014" cy="56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5733917" y="1023335"/>
        <a:ext cx="336010" cy="340408"/>
      </dsp:txXfrm>
    </dsp:sp>
    <dsp:sp modelId="{7E07CFBC-BCAB-405E-85FE-003FE8BBCFF4}">
      <dsp:nvSpPr>
        <dsp:cNvPr id="0" name=""/>
        <dsp:cNvSpPr/>
      </dsp:nvSpPr>
      <dsp:spPr>
        <a:xfrm>
          <a:off x="6413182" y="507232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2700" kern="1200">
              <a:latin typeface="Arial" panose="020B0604020202020204" pitchFamily="34" charset="0"/>
              <a:cs typeface="Arial" panose="020B0604020202020204" pitchFamily="34" charset="0"/>
            </a:rPr>
            <a:t>PM 1, PM 2, PM 3 en   PM 4</a:t>
          </a:r>
          <a:endParaRPr lang="nl-NL" sz="2700" kern="1200"/>
        </a:p>
      </dsp:txBody>
      <dsp:txXfrm>
        <a:off x="6453384" y="547434"/>
        <a:ext cx="2207284" cy="1292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6465" y="456137"/>
          <a:ext cx="1932386" cy="115943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3</a:t>
          </a:r>
        </a:p>
      </dsp:txBody>
      <dsp:txXfrm>
        <a:off x="40424" y="490096"/>
        <a:ext cx="1864468" cy="1091513"/>
      </dsp:txXfrm>
    </dsp:sp>
    <dsp:sp modelId="{F410F528-AA68-4774-8433-932CBA23FF7E}">
      <dsp:nvSpPr>
        <dsp:cNvPr id="0" name=""/>
        <dsp:cNvSpPr/>
      </dsp:nvSpPr>
      <dsp:spPr>
        <a:xfrm>
          <a:off x="2134072" y="796237"/>
          <a:ext cx="413869" cy="479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100" kern="1200"/>
        </a:p>
      </dsp:txBody>
      <dsp:txXfrm>
        <a:off x="2134072" y="892083"/>
        <a:ext cx="289708" cy="287539"/>
      </dsp:txXfrm>
    </dsp:sp>
    <dsp:sp modelId="{0770D224-0CBF-46A7-80A2-D4F85216FD78}">
      <dsp:nvSpPr>
        <dsp:cNvPr id="0" name=""/>
        <dsp:cNvSpPr/>
      </dsp:nvSpPr>
      <dsp:spPr>
        <a:xfrm>
          <a:off x="2719736" y="456137"/>
          <a:ext cx="1932386" cy="115943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CSPE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Profiel groen</a:t>
          </a:r>
        </a:p>
      </dsp:txBody>
      <dsp:txXfrm>
        <a:off x="2753695" y="490096"/>
        <a:ext cx="1864468" cy="1091513"/>
      </dsp:txXfrm>
    </dsp:sp>
    <dsp:sp modelId="{C3F5D002-7C23-4FDC-96E8-A407B99DF93A}">
      <dsp:nvSpPr>
        <dsp:cNvPr id="0" name=""/>
        <dsp:cNvSpPr/>
      </dsp:nvSpPr>
      <dsp:spPr>
        <a:xfrm>
          <a:off x="4843379" y="796237"/>
          <a:ext cx="405462" cy="479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100" kern="1200"/>
        </a:p>
      </dsp:txBody>
      <dsp:txXfrm>
        <a:off x="4843379" y="892083"/>
        <a:ext cx="283823" cy="287539"/>
      </dsp:txXfrm>
    </dsp:sp>
    <dsp:sp modelId="{7E07CFBC-BCAB-405E-85FE-003FE8BBCFF4}">
      <dsp:nvSpPr>
        <dsp:cNvPr id="0" name=""/>
        <dsp:cNvSpPr/>
      </dsp:nvSpPr>
      <dsp:spPr>
        <a:xfrm>
          <a:off x="5417147" y="456137"/>
          <a:ext cx="1932386" cy="115943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100% eindcijfer profielmodule</a:t>
          </a:r>
        </a:p>
      </dsp:txBody>
      <dsp:txXfrm>
        <a:off x="5451106" y="490096"/>
        <a:ext cx="1864468" cy="10915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6465" y="148915"/>
          <a:ext cx="1932386" cy="115943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4</a:t>
          </a:r>
        </a:p>
      </dsp:txBody>
      <dsp:txXfrm>
        <a:off x="40424" y="182874"/>
        <a:ext cx="1864468" cy="1091513"/>
      </dsp:txXfrm>
    </dsp:sp>
    <dsp:sp modelId="{F410F528-AA68-4774-8433-932CBA23FF7E}">
      <dsp:nvSpPr>
        <dsp:cNvPr id="0" name=""/>
        <dsp:cNvSpPr/>
      </dsp:nvSpPr>
      <dsp:spPr>
        <a:xfrm>
          <a:off x="2134072" y="489015"/>
          <a:ext cx="413869" cy="479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2134072" y="584861"/>
        <a:ext cx="289708" cy="287539"/>
      </dsp:txXfrm>
    </dsp:sp>
    <dsp:sp modelId="{0770D224-0CBF-46A7-80A2-D4F85216FD78}">
      <dsp:nvSpPr>
        <dsp:cNvPr id="0" name=""/>
        <dsp:cNvSpPr/>
      </dsp:nvSpPr>
      <dsp:spPr>
        <a:xfrm>
          <a:off x="2719736" y="148915"/>
          <a:ext cx="1932386" cy="115943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</a:t>
          </a:r>
          <a:endParaRPr lang="nl-NL" sz="2400" b="1" kern="1200">
            <a:solidFill>
              <a:schemeClr val="tx1"/>
            </a:solidFill>
            <a:latin typeface="Calibri"/>
            <a:cs typeface="Calibri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/>
              <a:cs typeface="Calibri"/>
            </a:rPr>
            <a:t>Keuzevakken</a:t>
          </a:r>
          <a:endParaRPr lang="nl-NL" sz="2400" kern="1200"/>
        </a:p>
      </dsp:txBody>
      <dsp:txXfrm>
        <a:off x="2753695" y="182874"/>
        <a:ext cx="1864468" cy="1091513"/>
      </dsp:txXfrm>
    </dsp:sp>
    <dsp:sp modelId="{C3F5D002-7C23-4FDC-96E8-A407B99DF93A}">
      <dsp:nvSpPr>
        <dsp:cNvPr id="0" name=""/>
        <dsp:cNvSpPr/>
      </dsp:nvSpPr>
      <dsp:spPr>
        <a:xfrm>
          <a:off x="4843379" y="489015"/>
          <a:ext cx="405462" cy="479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4843379" y="584861"/>
        <a:ext cx="283823" cy="287539"/>
      </dsp:txXfrm>
    </dsp:sp>
    <dsp:sp modelId="{7E07CFBC-BCAB-405E-85FE-003FE8BBCFF4}">
      <dsp:nvSpPr>
        <dsp:cNvPr id="0" name=""/>
        <dsp:cNvSpPr/>
      </dsp:nvSpPr>
      <dsp:spPr>
        <a:xfrm>
          <a:off x="5417147" y="148915"/>
          <a:ext cx="1932386" cy="115943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eindcijfer keuzevakken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>
              <a:solidFill>
                <a:schemeClr val="tx1"/>
              </a:solidFill>
              <a:latin typeface="Calibri"/>
              <a:cs typeface="Calibri"/>
            </a:rPr>
            <a:t>4 x 25%</a:t>
          </a:r>
          <a:endParaRPr lang="nl-NL" sz="1900" b="1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51106" y="182874"/>
        <a:ext cx="1864468" cy="1091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DF66ED8-2BC3-412E-80B3-71962948B317}" type="datetime1">
              <a:rPr lang="nl-NL" smtClean="0"/>
              <a:t>5-2-2025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7C8325-CE22-4679-8043-BA3B1311C8C6}" type="datetime1">
              <a:rPr lang="nl-NL" noProof="0" smtClean="0"/>
              <a:t>5-2-2025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5904" y="6125744"/>
            <a:ext cx="9438096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409943" y="4444353"/>
            <a:ext cx="0" cy="2690794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3D152375-5B7D-DC27-AE79-BF9DE0DBD378}"/>
              </a:ext>
            </a:extLst>
          </p:cNvPr>
          <p:cNvSpPr/>
          <p:nvPr userDrawn="1"/>
        </p:nvSpPr>
        <p:spPr>
          <a:xfrm>
            <a:off x="9445841" y="4616539"/>
            <a:ext cx="2831976" cy="2237173"/>
          </a:xfrm>
          <a:custGeom>
            <a:avLst/>
            <a:gdLst>
              <a:gd name="connsiteX0" fmla="*/ 2831976 w 2831976"/>
              <a:gd name="connsiteY0" fmla="*/ 8878 h 2237173"/>
              <a:gd name="connsiteX1" fmla="*/ 1340528 w 2831976"/>
              <a:gd name="connsiteY1" fmla="*/ 8878 h 2237173"/>
              <a:gd name="connsiteX2" fmla="*/ 0 w 2831976"/>
              <a:gd name="connsiteY2" fmla="*/ 2237173 h 2237173"/>
              <a:gd name="connsiteX3" fmla="*/ 2760955 w 2831976"/>
              <a:gd name="connsiteY3" fmla="*/ 2237173 h 2237173"/>
              <a:gd name="connsiteX4" fmla="*/ 2760955 w 2831976"/>
              <a:gd name="connsiteY4" fmla="*/ 0 h 223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976" h="2237173">
                <a:moveTo>
                  <a:pt x="2831976" y="8878"/>
                </a:moveTo>
                <a:lnTo>
                  <a:pt x="1340528" y="8878"/>
                </a:lnTo>
                <a:lnTo>
                  <a:pt x="0" y="2237173"/>
                </a:lnTo>
                <a:lnTo>
                  <a:pt x="2760955" y="2237173"/>
                </a:lnTo>
                <a:lnTo>
                  <a:pt x="2760955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32DB374-DFFC-A63A-833B-EEEA0A991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58"/>
          <a:stretch/>
        </p:blipFill>
        <p:spPr>
          <a:xfrm>
            <a:off x="-1" y="4838339"/>
            <a:ext cx="975905" cy="191570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0FA5662-CC47-3F5D-05DF-EE186A39F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6355" y="5796192"/>
            <a:ext cx="1588328" cy="67043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904" y="5037721"/>
            <a:ext cx="9438096" cy="891250"/>
          </a:xfrm>
        </p:spPr>
        <p:txBody>
          <a:bodyPr rtlCol="0" anchor="t">
            <a:no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2" y="3902251"/>
            <a:ext cx="6439156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DFA969-72CF-AF87-5D69-51C923B64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753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9389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4948807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128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86568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288458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3945271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00595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4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2282500" y="3861585"/>
            <a:ext cx="0" cy="200622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7DB636-83B6-F738-EF11-4F8130621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439" y="3049849"/>
            <a:ext cx="11239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3" name="Rechthoek 2" title="Decoratief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7" name="Tijdelijke aanduiding voor tekst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1</a:t>
            </a:r>
          </a:p>
        </p:txBody>
      </p:sp>
      <p:sp>
        <p:nvSpPr>
          <p:cNvPr id="38" name="Tijdelijke aanduiding voor tekst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2</a:t>
            </a:r>
          </a:p>
        </p:txBody>
      </p:sp>
      <p:sp>
        <p:nvSpPr>
          <p:cNvPr id="39" name="Tijdelijke aanduiding voor tekst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3</a:t>
            </a:r>
          </a:p>
        </p:txBody>
      </p:sp>
      <p:sp>
        <p:nvSpPr>
          <p:cNvPr id="40" name="Tijdelijke aanduiding voor tekst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4</a:t>
            </a:r>
          </a:p>
        </p:txBody>
      </p:sp>
      <p:sp>
        <p:nvSpPr>
          <p:cNvPr id="41" name="Tijdelijke aanduiding voor tekst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5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rtlCol="0" anchor="b"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9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, afbeeldi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16392"/>
            <a:ext cx="6096000" cy="313552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 dirty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4"/>
            <a:ext cx="4312353" cy="2739550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 dirty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2937453"/>
          </a:xfrm>
        </p:spPr>
        <p:txBody>
          <a:bodyPr lIns="0" tIns="7200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251075"/>
          </a:xfrm>
        </p:spPr>
        <p:txBody>
          <a:bodyPr lIns="0" tIns="72000"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1" name="Rechthoek 10" title="Decoratief"/>
          <p:cNvSpPr/>
          <p:nvPr userDrawn="1"/>
        </p:nvSpPr>
        <p:spPr>
          <a:xfrm>
            <a:off x="3708400" y="0"/>
            <a:ext cx="4775200" cy="5856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2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58947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5894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Afbeelding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38795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87957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2645420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2645420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3049705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3049705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170"/>
            <a:ext cx="3136900" cy="2168682"/>
          </a:xfrm>
        </p:spPr>
        <p:txBody>
          <a:bodyPr lIns="0" rtlCol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20C18-8AB5-5FB8-4573-D9E33FDC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1BBCB00-85F0-8FF6-278B-85D84A54FB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72EAFB3-6E11-6A8B-DFD9-87EE69B2A5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11338"/>
            <a:ext cx="10515600" cy="3559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5566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005234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005234"/>
          </a:xfrm>
          <a:solidFill>
            <a:schemeClr val="accent1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535945"/>
            <a:ext cx="2558005" cy="1325563"/>
          </a:xfrm>
        </p:spPr>
        <p:txBody>
          <a:bodyPr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</a:t>
            </a:r>
            <a:br>
              <a:rPr lang="nl-NL" noProof="0" dirty="0"/>
            </a:br>
            <a:r>
              <a:rPr lang="nl-NL" noProof="0" dirty="0"/>
              <a:t>Titel toevoegen</a:t>
            </a:r>
          </a:p>
        </p:txBody>
      </p:sp>
      <p:sp>
        <p:nvSpPr>
          <p:cNvPr id="9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7"/>
            <a:ext cx="12192000" cy="2697464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2411898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7"/>
            <a:ext cx="10349090" cy="1147594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nl-NL" sz="1400" b="0" i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235268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</a:t>
            </a:r>
            <a:br>
              <a:rPr lang="nl-NL" noProof="0" dirty="0"/>
            </a:br>
            <a:r>
              <a:rPr lang="nl-NL" noProof="0" dirty="0"/>
              <a:t>Titel toevoegen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044583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325449"/>
            <a:ext cx="12192000" cy="1440000"/>
          </a:xfrm>
          <a:solidFill>
            <a:schemeClr val="accent1"/>
          </a:solidFill>
        </p:spPr>
        <p:txBody>
          <a:bodyPr lIns="216000" rtlCol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Klikken om te bewerken </a:t>
            </a:r>
            <a:br>
              <a:rPr lang="nl-NL" noProof="0" dirty="0"/>
            </a:br>
            <a:r>
              <a:rPr lang="nl-NL" noProof="0" dirty="0"/>
              <a:t>Titelstijl van model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7"/>
            <a:ext cx="6896100" cy="5943747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Rechthoek 7" title="Decoratief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rtlCol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1118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Aangepaste indel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30237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/>
          <p:cNvSpPr/>
          <p:nvPr userDrawn="1"/>
        </p:nvSpPr>
        <p:spPr>
          <a:xfrm>
            <a:off x="0" y="4324334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705165"/>
            <a:ext cx="12192000" cy="119245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397189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4735869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279637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10799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364382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340762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406296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22827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BEDANKT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WWW.WEBSITENAAM.COM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593028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1" name="Tijdelijke aanduiding voor afbeelding 5" title="Decoratief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5" title="Decoratief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5" title="Decoratief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25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26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20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8" name="Tijdelijke aanduiding voor afbeelding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9" name="Tijdelijke aanduiding voor afbeelding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0" name="Tijdelijke aanduiding voor afbeelding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2217689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4" name="Tijdelijke aanduiding voor afbeelding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5" name="Tijdelijke aanduiding voor afbeelding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6" name="Tijdelijke aanduiding voor afbeelding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7" name="Tijdelijke aanduiding voor afbeelding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17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59465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2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4899" y="2661822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 title="Decoratief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1" name="Rechthoek 20" title="Decoratief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8" name="Rechthoek 27" title="Decoratief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0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2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3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6" name="Rechthoek 25" title="Decoratief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31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992290-B585-4E4A-7AC6-8A923C4BF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1558" y="42276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52999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54034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2738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2265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7" name="Vorm 62" title="Decoratief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01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175008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7027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59302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01983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81510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1"/>
            <a:ext cx="10719842" cy="3413316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1"/>
            <a:ext cx="5742622" cy="33156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4" name="Tijdelijke aanduiding voor afbeelding 3" title="Decoratief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331629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4" name="Tijdelijke aanduiding voor tabel 3" title="Decoratief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39540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tabel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6" title="Decoratief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EB6E453-495C-06FD-37E2-05997D8C0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59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 met afbeeld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400" y="2537750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F246DF8-D62F-04B2-8622-11CC73D082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443247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1"/>
            <a:ext cx="3129336" cy="537639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4" title="Decoratief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5"/>
            <a:ext cx="579890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5"/>
            <a:ext cx="281756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9" name="Rechthoek 8" title="Decoratief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0" name="Rechthoek 9" title="Decoratief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Rechthoek 12" title="Decoratief">
            <a:extLst>
              <a:ext uri="{FF2B5EF4-FFF2-40B4-BE49-F238E27FC236}">
                <a16:creationId xmlns:a16="http://schemas.microsoft.com/office/drawing/2014/main" id="{BF17A340-D286-A6DF-A2AE-B01786A4637D}"/>
              </a:ext>
            </a:extLst>
          </p:cNvPr>
          <p:cNvSpPr/>
          <p:nvPr userDrawn="1"/>
        </p:nvSpPr>
        <p:spPr>
          <a:xfrm>
            <a:off x="9161076" y="4586414"/>
            <a:ext cx="2815716" cy="132968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3B5-628B-49C0-80EA-60508090EE72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84DE-27E6-4EB4-B8B9-710A9E2E3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7143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3B5-628B-49C0-80EA-60508090EE72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84DE-27E6-4EB4-B8B9-710A9E2E3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95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 met afbeel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2095130"/>
            <a:ext cx="7252505" cy="1903567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4545723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6B43B2-ECE0-E03D-4EB3-17B6DC2AE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C0B8BC-F1C6-2FB8-16D8-F77014780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96B55DA-910F-ED6C-818A-1244BC61E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0517B066-73DB-B89E-7604-AABD680F963F}"/>
              </a:ext>
            </a:extLst>
          </p:cNvPr>
          <p:cNvSpPr/>
          <p:nvPr userDrawn="1"/>
        </p:nvSpPr>
        <p:spPr>
          <a:xfrm>
            <a:off x="0" y="5931440"/>
            <a:ext cx="12192000" cy="947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28619994-91F7-6E14-CF95-7229832D62AF}"/>
              </a:ext>
            </a:extLst>
          </p:cNvPr>
          <p:cNvSpPr/>
          <p:nvPr userDrawn="1"/>
        </p:nvSpPr>
        <p:spPr>
          <a:xfrm>
            <a:off x="9431313" y="5893547"/>
            <a:ext cx="2849732" cy="985421"/>
          </a:xfrm>
          <a:custGeom>
            <a:avLst/>
            <a:gdLst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17755 h 985421"/>
              <a:gd name="connsiteX1" fmla="*/ 550416 w 3107185"/>
              <a:gd name="connsiteY1" fmla="*/ 17755 h 985421"/>
              <a:gd name="connsiteX2" fmla="*/ 0 w 3107185"/>
              <a:gd name="connsiteY2" fmla="*/ 985421 h 985421"/>
              <a:gd name="connsiteX3" fmla="*/ 3107185 w 3107185"/>
              <a:gd name="connsiteY3" fmla="*/ 985421 h 985421"/>
              <a:gd name="connsiteX4" fmla="*/ 2840854 w 3107185"/>
              <a:gd name="connsiteY4" fmla="*/ 0 h 985421"/>
              <a:gd name="connsiteX5" fmla="*/ 2814222 w 3107185"/>
              <a:gd name="connsiteY5" fmla="*/ 17755 h 985421"/>
              <a:gd name="connsiteX0" fmla="*/ 2814222 w 2849732"/>
              <a:gd name="connsiteY0" fmla="*/ 17755 h 985421"/>
              <a:gd name="connsiteX1" fmla="*/ 550416 w 2849732"/>
              <a:gd name="connsiteY1" fmla="*/ 17755 h 985421"/>
              <a:gd name="connsiteX2" fmla="*/ 0 w 2849732"/>
              <a:gd name="connsiteY2" fmla="*/ 985421 h 985421"/>
              <a:gd name="connsiteX3" fmla="*/ 2849732 w 2849732"/>
              <a:gd name="connsiteY3" fmla="*/ 976543 h 985421"/>
              <a:gd name="connsiteX4" fmla="*/ 2840854 w 2849732"/>
              <a:gd name="connsiteY4" fmla="*/ 0 h 985421"/>
              <a:gd name="connsiteX5" fmla="*/ 2814222 w 2849732"/>
              <a:gd name="connsiteY5" fmla="*/ 17755 h 98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9732" h="985421">
                <a:moveTo>
                  <a:pt x="2814222" y="17755"/>
                </a:moveTo>
                <a:lnTo>
                  <a:pt x="550416" y="17755"/>
                </a:lnTo>
                <a:lnTo>
                  <a:pt x="0" y="985421"/>
                </a:lnTo>
                <a:lnTo>
                  <a:pt x="2849732" y="976543"/>
                </a:lnTo>
                <a:cubicBezTo>
                  <a:pt x="2846773" y="651029"/>
                  <a:pt x="2843813" y="325514"/>
                  <a:pt x="2840854" y="0"/>
                </a:cubicBezTo>
                <a:lnTo>
                  <a:pt x="2814222" y="177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6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2B27D6-244B-5BBD-B82E-5BB5DCA19DB9}"/>
              </a:ext>
            </a:extLst>
          </p:cNvPr>
          <p:cNvPicPr>
            <a:picLocks noChangeAspect="1"/>
          </p:cNvPicPr>
          <p:nvPr userDrawn="1"/>
        </p:nvPicPr>
        <p:blipFill>
          <a:blip r:embed="rId65"/>
          <a:stretch>
            <a:fillRect/>
          </a:stretch>
        </p:blipFill>
        <p:spPr>
          <a:xfrm>
            <a:off x="10228608" y="6051042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57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90" r:id="rId11"/>
    <p:sldLayoutId id="2147483694" r:id="rId12"/>
    <p:sldLayoutId id="2147483693" r:id="rId13"/>
    <p:sldLayoutId id="2147483686" r:id="rId14"/>
    <p:sldLayoutId id="2147483703" r:id="rId15"/>
    <p:sldLayoutId id="2147483709" r:id="rId16"/>
    <p:sldLayoutId id="2147483710" r:id="rId17"/>
    <p:sldLayoutId id="2147483711" r:id="rId18"/>
    <p:sldLayoutId id="2147483712" r:id="rId19"/>
    <p:sldLayoutId id="2147483749" r:id="rId20"/>
    <p:sldLayoutId id="2147483751" r:id="rId21"/>
    <p:sldLayoutId id="2147483704" r:id="rId22"/>
    <p:sldLayoutId id="2147483702" r:id="rId23"/>
    <p:sldLayoutId id="2147483713" r:id="rId24"/>
    <p:sldLayoutId id="2147483714" r:id="rId25"/>
    <p:sldLayoutId id="2147483715" r:id="rId26"/>
    <p:sldLayoutId id="2147483695" r:id="rId27"/>
    <p:sldLayoutId id="2147483730" r:id="rId28"/>
    <p:sldLayoutId id="2147483698" r:id="rId29"/>
    <p:sldLayoutId id="2147483731" r:id="rId30"/>
    <p:sldLayoutId id="2147483699" r:id="rId31"/>
    <p:sldLayoutId id="2147483732" r:id="rId32"/>
    <p:sldLayoutId id="2147483740" r:id="rId33"/>
    <p:sldLayoutId id="2147483700" r:id="rId34"/>
    <p:sldLayoutId id="2147483741" r:id="rId35"/>
    <p:sldLayoutId id="2147483742" r:id="rId36"/>
    <p:sldLayoutId id="2147483696" r:id="rId37"/>
    <p:sldLayoutId id="2147483743" r:id="rId38"/>
    <p:sldLayoutId id="2147483744" r:id="rId39"/>
    <p:sldLayoutId id="2147483745" r:id="rId40"/>
    <p:sldLayoutId id="2147483705" r:id="rId41"/>
    <p:sldLayoutId id="2147483746" r:id="rId42"/>
    <p:sldLayoutId id="2147483687" r:id="rId43"/>
    <p:sldLayoutId id="2147483719" r:id="rId44"/>
    <p:sldLayoutId id="2147483720" r:id="rId45"/>
    <p:sldLayoutId id="2147483718" r:id="rId46"/>
    <p:sldLayoutId id="2147483721" r:id="rId47"/>
    <p:sldLayoutId id="2147483716" r:id="rId48"/>
    <p:sldLayoutId id="2147483722" r:id="rId49"/>
    <p:sldLayoutId id="2147483723" r:id="rId50"/>
    <p:sldLayoutId id="2147483753" r:id="rId51"/>
    <p:sldLayoutId id="2147483754" r:id="rId52"/>
    <p:sldLayoutId id="2147483755" r:id="rId53"/>
    <p:sldLayoutId id="2147483756" r:id="rId54"/>
    <p:sldLayoutId id="2147483725" r:id="rId55"/>
    <p:sldLayoutId id="2147483726" r:id="rId56"/>
    <p:sldLayoutId id="2147483675" r:id="rId57"/>
    <p:sldLayoutId id="2147483677" r:id="rId58"/>
    <p:sldLayoutId id="2147483729" r:id="rId59"/>
    <p:sldLayoutId id="2147483747" r:id="rId60"/>
    <p:sldLayoutId id="2147483728" r:id="rId61"/>
    <p:sldLayoutId id="2147483758" r:id="rId62"/>
    <p:sldLayoutId id="2147483759" r:id="rId6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-97655" y="-442072"/>
            <a:ext cx="9343756" cy="7526726"/>
            <a:chOff x="0" y="0"/>
            <a:chExt cx="9180000" cy="6921264"/>
          </a:xfrm>
        </p:grpSpPr>
        <p:pic>
          <p:nvPicPr>
            <p:cNvPr id="6" name="Afbeelding 5" descr="CC-PPT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80000" cy="6885000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56471"/>
              <a:ext cx="4407273" cy="3228529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9790"/>
              <a:ext cx="4480728" cy="3366682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273" y="3656471"/>
              <a:ext cx="4772727" cy="3264793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728" y="289790"/>
              <a:ext cx="4699272" cy="3366682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9175080" y="1410789"/>
            <a:ext cx="301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Kader Beroeps</a:t>
            </a:r>
          </a:p>
        </p:txBody>
      </p:sp>
    </p:spTree>
    <p:extLst>
      <p:ext uri="{BB962C8B-B14F-4D97-AF65-F5344CB8AC3E}">
        <p14:creationId xmlns:p14="http://schemas.microsoft.com/office/powerpoint/2010/main" val="41995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5"/>
    </mc:Choice>
    <mc:Fallback xmlns="">
      <p:transition spd="slow" advTm="640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A3A1D48-ABA7-4FDA-965D-9118BD69DD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14287"/>
            <a:ext cx="3977648" cy="853833"/>
          </a:xfrm>
        </p:spPr>
        <p:txBody>
          <a:bodyPr>
            <a:no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1: Groene productie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Plant en Dier:</a:t>
            </a:r>
            <a:r>
              <a:rPr lang="nl-NL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358C73-6DC5-A970-FC09-0FC4684BF9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17978"/>
            <a:ext cx="3977648" cy="792545"/>
          </a:xfrm>
        </p:spPr>
        <p:txBody>
          <a:bodyPr>
            <a:norm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2: Tussen productie en verkoop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Voeding; </a:t>
            </a: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BEAED6-63F6-ACEA-A7C1-C3625F29FD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572431"/>
            <a:ext cx="3977648" cy="960298"/>
          </a:xfrm>
        </p:spPr>
        <p:txBody>
          <a:bodyPr>
            <a:no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3:Vergroening stedelijke omgeving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Groen en Dier:</a:t>
            </a:r>
            <a:r>
              <a:rPr lang="nl-NL" sz="1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A0FDFFF-F446-E230-B5E8-36121B5BB2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875019"/>
            <a:ext cx="3977648" cy="899428"/>
          </a:xfrm>
        </p:spPr>
        <p:txBody>
          <a:bodyPr>
            <a:norm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4: Groene vormgeving en verkoop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Bloem: </a:t>
            </a: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15B15A1-573D-D970-D38C-195CD0F034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20187" y="1790675"/>
            <a:ext cx="4008437" cy="126984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jaar vier profielmodules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Totaal 12 lesuren </a:t>
            </a:r>
            <a:r>
              <a:rPr lang="nl-N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week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6725B547-D532-509F-1F08-85A187CEA596}"/>
              </a:ext>
            </a:extLst>
          </p:cNvPr>
          <p:cNvSpPr txBox="1">
            <a:spLocks/>
          </p:cNvSpPr>
          <p:nvPr/>
        </p:nvSpPr>
        <p:spPr>
          <a:xfrm>
            <a:off x="1757663" y="4216488"/>
            <a:ext cx="4008437" cy="1269846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0E39430-BB19-545B-D219-6A8B41053831}"/>
              </a:ext>
            </a:extLst>
          </p:cNvPr>
          <p:cNvSpPr txBox="1"/>
          <p:nvPr/>
        </p:nvSpPr>
        <p:spPr>
          <a:xfrm>
            <a:off x="458568" y="2136296"/>
            <a:ext cx="282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KB</a:t>
            </a:r>
            <a:r>
              <a:rPr lang="nl-NL" dirty="0">
                <a:solidFill>
                  <a:srgbClr val="00B050"/>
                </a:solidFill>
              </a:rPr>
              <a:t> </a:t>
            </a:r>
            <a:endParaRPr lang="nl-NL" b="1" dirty="0">
              <a:solidFill>
                <a:srgbClr val="00B050"/>
              </a:solidFill>
            </a:endParaRPr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74A971B9-F8C3-F20B-F097-31B15DB5D8D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4" name="Picture 14">
            <a:extLst>
              <a:ext uri="{FF2B5EF4-FFF2-40B4-BE49-F238E27FC236}">
                <a16:creationId xmlns:a16="http://schemas.microsoft.com/office/drawing/2014/main" id="{8F2DDB1A-F39D-5683-76E8-BF733A9528FC}"/>
              </a:ext>
            </a:extLst>
          </p:cNvPr>
          <p:cNvPicPr>
            <a:picLocks noGrp="1" noChangeAspect="1" noChangeArrowheads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 bwMode="auto">
          <a:xfrm>
            <a:off x="6594902" y="1014287"/>
            <a:ext cx="931971" cy="9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34D17D9B-DD6C-2D9B-D705-E92F02741F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94902" y="2312726"/>
            <a:ext cx="1031537" cy="837314"/>
          </a:xfrm>
          <a:prstGeom prst="rect">
            <a:avLst/>
          </a:prstGeom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5FF8C234-1488-D5AC-444D-D3C6DEF9B601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4"/>
          <a:srcRect l="10166" r="10166"/>
          <a:stretch/>
        </p:blipFill>
        <p:spPr bwMode="auto">
          <a:xfrm>
            <a:off x="6594902" y="3518327"/>
            <a:ext cx="931971" cy="9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Tijdelijke aanduiding voor afbeelding 26">
            <a:extLst>
              <a:ext uri="{FF2B5EF4-FFF2-40B4-BE49-F238E27FC236}">
                <a16:creationId xmlns:a16="http://schemas.microsoft.com/office/drawing/2014/main" id="{3F4D1ED7-E25E-665D-3DEE-B49073B02E2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/>
          <a:srcRect l="13043" r="13043"/>
          <a:stretch/>
        </p:blipFill>
        <p:spPr>
          <a:xfrm>
            <a:off x="6571640" y="4785703"/>
            <a:ext cx="931971" cy="931970"/>
          </a:xfrm>
          <a:prstGeom prst="rect">
            <a:avLst/>
          </a:prstGeom>
        </p:spPr>
      </p:pic>
      <p:sp>
        <p:nvSpPr>
          <p:cNvPr id="28" name="Titel 5">
            <a:extLst>
              <a:ext uri="{FF2B5EF4-FFF2-40B4-BE49-F238E27FC236}">
                <a16:creationId xmlns:a16="http://schemas.microsoft.com/office/drawing/2014/main" id="{94AC5CFD-2CAF-8E57-30AB-06BAD50A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02" y="669111"/>
            <a:ext cx="2358230" cy="1124206"/>
          </a:xfrm>
        </p:spPr>
        <p:txBody>
          <a:bodyPr>
            <a:normAutofit fontScale="90000"/>
          </a:bodyPr>
          <a:lstStyle/>
          <a:p>
            <a:r>
              <a:rPr lang="nl-NL" sz="4900">
                <a:latin typeface="Calibri" panose="020F0502020204030204" pitchFamily="34" charset="0"/>
                <a:cs typeface="Calibri" panose="020F0502020204030204" pitchFamily="34" charset="0"/>
              </a:rPr>
              <a:t>Leerjaar 3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08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39"/>
    </mc:Choice>
    <mc:Fallback xmlns="">
      <p:transition spd="slow" advTm="2453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6D5EA9-C2C5-784E-35EB-45F5F12EB2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61747" y="6005086"/>
            <a:ext cx="7252504" cy="338549"/>
          </a:xfrm>
        </p:spPr>
        <p:txBody>
          <a:bodyPr/>
          <a:lstStyle/>
          <a:p>
            <a:r>
              <a:rPr lang="nl-NL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CSPE cijfer telt mee voor de 5,5 norm</a:t>
            </a:r>
          </a:p>
          <a:p>
            <a:endParaRPr lang="nl-NL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BD44BC1-1C4D-09C2-41D4-5929AE114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6891512"/>
              </p:ext>
            </p:extLst>
          </p:nvPr>
        </p:nvGraphicFramePr>
        <p:xfrm>
          <a:off x="1561746" y="1998370"/>
          <a:ext cx="8708525" cy="2387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FCA46818-1F5B-3D30-A843-C85F7E7119C6}"/>
              </a:ext>
            </a:extLst>
          </p:cNvPr>
          <p:cNvSpPr txBox="1"/>
          <p:nvPr/>
        </p:nvSpPr>
        <p:spPr>
          <a:xfrm>
            <a:off x="3049859" y="3255485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nl-NL"/>
          </a:p>
        </p:txBody>
      </p:sp>
      <p:sp>
        <p:nvSpPr>
          <p:cNvPr id="12" name="Titel 5">
            <a:extLst>
              <a:ext uri="{FF2B5EF4-FFF2-40B4-BE49-F238E27FC236}">
                <a16:creationId xmlns:a16="http://schemas.microsoft.com/office/drawing/2014/main" id="{F2A431BE-99D0-295D-3AE0-B531C17A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47" y="360255"/>
            <a:ext cx="8708525" cy="1733475"/>
          </a:xfrm>
        </p:spPr>
        <p:txBody>
          <a:bodyPr>
            <a:normAutofit fontScale="90000"/>
          </a:bodyPr>
          <a:lstStyle/>
          <a:p>
            <a:r>
              <a:rPr lang="nl-NL"/>
              <a:t>Programma profielmodules (PM) leerjaar 3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85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1"/>
    </mc:Choice>
    <mc:Fallback xmlns="">
      <p:transition spd="slow" advTm="955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C50AB38-43BC-6A38-ED25-593671836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2196" y="299087"/>
            <a:ext cx="3686025" cy="382749"/>
          </a:xfrm>
        </p:spPr>
        <p:txBody>
          <a:bodyPr>
            <a:normAutofit fontScale="92500" lnSpcReduction="10000"/>
          </a:bodyPr>
          <a:lstStyle/>
          <a:p>
            <a:r>
              <a:rPr lang="nl-NL" sz="2400" u="sng">
                <a:latin typeface="Calibri" panose="020F0502020204030204" pitchFamily="34" charset="0"/>
                <a:cs typeface="Calibri" panose="020F0502020204030204" pitchFamily="34" charset="0"/>
              </a:rPr>
              <a:t>We meten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1B629F-96DA-3DD4-25BE-DA9075C66C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5228" y="283358"/>
            <a:ext cx="3658010" cy="382749"/>
          </a:xfrm>
        </p:spPr>
        <p:txBody>
          <a:bodyPr>
            <a:normAutofit fontScale="92500" lnSpcReduction="10000"/>
          </a:bodyPr>
          <a:lstStyle/>
          <a:p>
            <a:r>
              <a:rPr lang="nl-NL" sz="2400" u="sng">
                <a:latin typeface="Calibri" panose="020F0502020204030204" pitchFamily="34" charset="0"/>
                <a:cs typeface="Calibri" panose="020F0502020204030204" pitchFamily="34" charset="0"/>
              </a:rPr>
              <a:t>Tijdens de lessen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832399-4BEF-227B-48E5-82A05F99A9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87" y="1087708"/>
            <a:ext cx="3686025" cy="467280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4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Theoretische vaardigheden</a:t>
            </a:r>
          </a:p>
          <a:p>
            <a:pPr marL="0" indent="0" algn="l" rtl="0" fontAlgn="base">
              <a:buNone/>
            </a:pPr>
            <a:endParaRPr lang="nl-NL" sz="2800" b="1" i="0" u="none" strike="noStrike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Praktische vaardigheden </a:t>
            </a:r>
          </a:p>
          <a:p>
            <a:pPr marL="0" indent="0" algn="l" rtl="0" fontAlgn="base">
              <a:buNone/>
            </a:pPr>
            <a:endParaRPr lang="nl-NL" sz="2800" b="1" i="0" u="none" strike="noStrike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Professionele vaardigheden </a:t>
            </a:r>
          </a:p>
          <a:p>
            <a:pPr marL="0" indent="0" algn="l" rtl="0" fontAlgn="base">
              <a:buNone/>
            </a:pPr>
            <a:endParaRPr lang="nl-NL" sz="2800" b="0" i="0" u="none" strike="noStrike"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EC0A2E2-BBF5-B05D-9C09-190F194A66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86019" y="1087708"/>
            <a:ext cx="3816772" cy="467280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Helder hebben waar de leerling naar toe werkt </a:t>
            </a:r>
            <a:b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Een goed beeld hebben waar de leerling nu staat </a:t>
            </a:r>
            <a:b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Leerlinggerichte instructies geven om de leerling op weg te helpen </a:t>
            </a:r>
            <a:endParaRPr lang="nl-NL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E0798FD-A398-E496-3000-EFB6CE35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21" y="316619"/>
            <a:ext cx="3686159" cy="3827544"/>
          </a:xfrm>
        </p:spPr>
        <p:txBody>
          <a:bodyPr>
            <a:normAutofit/>
          </a:bodyPr>
          <a:lstStyle/>
          <a:p>
            <a:pPr algn="ctr"/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Ter voorbereiding op het CSPE:</a:t>
            </a:r>
            <a:br>
              <a:rPr lang="nl-NL"/>
            </a:br>
            <a:br>
              <a:rPr lang="nl-NL"/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Geen SE </a:t>
            </a:r>
            <a:b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maar </a:t>
            </a:r>
            <a:b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formatief toetsen</a:t>
            </a:r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Formatief evalueren is feedup, feedback en feedforward">
            <a:extLst>
              <a:ext uri="{FF2B5EF4-FFF2-40B4-BE49-F238E27FC236}">
                <a16:creationId xmlns:a16="http://schemas.microsoft.com/office/drawing/2014/main" id="{B7969619-1B2B-63BF-3243-A72E38F77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90" y="3424112"/>
            <a:ext cx="2626419" cy="24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2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09"/>
    </mc:Choice>
    <mc:Fallback xmlns="">
      <p:transition spd="slow" advTm="2140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450" y="43478"/>
            <a:ext cx="13302526" cy="598355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838200" y="1322059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1 Groene Machine Park</a:t>
            </a:r>
          </a:p>
          <a:p>
            <a:r>
              <a:rPr lang="nl-NL" dirty="0"/>
              <a:t>2 Tuin Ontwerp en Aanleg</a:t>
            </a:r>
          </a:p>
          <a:p>
            <a:r>
              <a:rPr lang="nl-NL" dirty="0"/>
              <a:t>3 Werk in Tuin en Landschap</a:t>
            </a:r>
          </a:p>
          <a:p>
            <a:r>
              <a:rPr lang="nl-NL" dirty="0"/>
              <a:t>4 Bloemwerk</a:t>
            </a:r>
          </a:p>
          <a:p>
            <a:r>
              <a:rPr lang="nl-NL" dirty="0"/>
              <a:t>5 Groene Vormgeving en Styling</a:t>
            </a:r>
          </a:p>
          <a:p>
            <a:r>
              <a:rPr lang="nl-NL" dirty="0"/>
              <a:t>6 Fietstechniek</a:t>
            </a:r>
          </a:p>
          <a:p>
            <a:r>
              <a:rPr lang="nl-NL" dirty="0"/>
              <a:t>7 Groei en Oogst</a:t>
            </a:r>
          </a:p>
          <a:p>
            <a:r>
              <a:rPr lang="nl-NL" dirty="0"/>
              <a:t>8 Het houden van dieren</a:t>
            </a:r>
          </a:p>
          <a:p>
            <a:r>
              <a:rPr lang="nl-NL" dirty="0"/>
              <a:t>11 Voeding hoe maak je het?</a:t>
            </a:r>
          </a:p>
          <a:p>
            <a:r>
              <a:rPr lang="nl-NL" dirty="0"/>
              <a:t>12 Groene Zorg</a:t>
            </a:r>
          </a:p>
          <a:p>
            <a:r>
              <a:rPr lang="nl-NL" dirty="0"/>
              <a:t>14 Ondernemen en marketing</a:t>
            </a:r>
          </a:p>
          <a:p>
            <a:r>
              <a:rPr lang="nl-NL" dirty="0"/>
              <a:t>16 Actief in de natuur</a:t>
            </a:r>
          </a:p>
          <a:p>
            <a:r>
              <a:rPr lang="nl-NL"/>
              <a:t>18 Traiteur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838200" y="195792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Keuzevakken, verdiepend of verbredend</a:t>
            </a:r>
          </a:p>
          <a:p>
            <a:endParaRPr lang="nl-N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KB 4 vakken kiezen uit aanbod </a:t>
            </a:r>
            <a:r>
              <a:rPr lang="nl-NL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van 13  </a:t>
            </a:r>
            <a:endParaRPr lang="nl-N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9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19"/>
    </mc:Choice>
    <mc:Fallback xmlns="">
      <p:transition spd="slow" advTm="3751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FCA46818-1F5B-3D30-A843-C85F7E7119C6}"/>
              </a:ext>
            </a:extLst>
          </p:cNvPr>
          <p:cNvSpPr txBox="1"/>
          <p:nvPr/>
        </p:nvSpPr>
        <p:spPr>
          <a:xfrm>
            <a:off x="3049859" y="3255485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nl-NL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4F77BC3-1140-FE1F-C114-AFA46EF3169C}"/>
              </a:ext>
            </a:extLst>
          </p:cNvPr>
          <p:cNvGraphicFramePr/>
          <p:nvPr/>
        </p:nvGraphicFramePr>
        <p:xfrm>
          <a:off x="1497495" y="1396367"/>
          <a:ext cx="7355999" cy="2071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2AA980A-E329-6CF7-9BDA-D85FE92BFAD3}"/>
              </a:ext>
            </a:extLst>
          </p:cNvPr>
          <p:cNvGraphicFramePr/>
          <p:nvPr/>
        </p:nvGraphicFramePr>
        <p:xfrm>
          <a:off x="1537477" y="3940140"/>
          <a:ext cx="7355999" cy="1457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itel 5">
            <a:extLst>
              <a:ext uri="{FF2B5EF4-FFF2-40B4-BE49-F238E27FC236}">
                <a16:creationId xmlns:a16="http://schemas.microsoft.com/office/drawing/2014/main" id="{CE752C06-770E-3102-32D5-E7876329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214" y="178045"/>
            <a:ext cx="7897324" cy="963641"/>
          </a:xfrm>
        </p:spPr>
        <p:txBody>
          <a:bodyPr>
            <a:normAutofit fontScale="90000"/>
          </a:bodyPr>
          <a:lstStyle/>
          <a:p>
            <a:r>
              <a:rPr lang="nl-NL" sz="6700" u="sng">
                <a:latin typeface="Calibri" panose="020F0502020204030204" pitchFamily="34" charset="0"/>
                <a:cs typeface="Calibri" panose="020F0502020204030204" pitchFamily="34" charset="0"/>
              </a:rPr>
              <a:t>Eindcijfer Groen</a:t>
            </a:r>
            <a:br>
              <a:rPr lang="nl-NL"/>
            </a:br>
            <a:endParaRPr lang="nl-NL"/>
          </a:p>
        </p:txBody>
      </p:sp>
      <p:sp>
        <p:nvSpPr>
          <p:cNvPr id="94" name="Tekstvak 93">
            <a:extLst>
              <a:ext uri="{FF2B5EF4-FFF2-40B4-BE49-F238E27FC236}">
                <a16:creationId xmlns:a16="http://schemas.microsoft.com/office/drawing/2014/main" id="{AC176AE5-B5F2-C34B-A423-9A72488DD438}"/>
              </a:ext>
            </a:extLst>
          </p:cNvPr>
          <p:cNvSpPr txBox="1"/>
          <p:nvPr/>
        </p:nvSpPr>
        <p:spPr>
          <a:xfrm>
            <a:off x="77720" y="2640739"/>
            <a:ext cx="127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KB</a:t>
            </a:r>
            <a:r>
              <a:rPr lang="nl-NL" dirty="0"/>
              <a:t> </a:t>
            </a:r>
            <a:endParaRPr lang="nl-NL" b="1" dirty="0"/>
          </a:p>
        </p:txBody>
      </p:sp>
      <p:graphicFrame>
        <p:nvGraphicFramePr>
          <p:cNvPr id="108" name="Diagram 107">
            <a:extLst>
              <a:ext uri="{FF2B5EF4-FFF2-40B4-BE49-F238E27FC236}">
                <a16:creationId xmlns:a16="http://schemas.microsoft.com/office/drawing/2014/main" id="{5F31D23B-7DB8-96AC-FA30-3B1C4DAE9778}"/>
              </a:ext>
            </a:extLst>
          </p:cNvPr>
          <p:cNvGraphicFramePr/>
          <p:nvPr/>
        </p:nvGraphicFramePr>
        <p:xfrm>
          <a:off x="1411554" y="5475248"/>
          <a:ext cx="7607847" cy="127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45" name="Rechthoek: afgeronde hoeken 644">
            <a:extLst>
              <a:ext uri="{FF2B5EF4-FFF2-40B4-BE49-F238E27FC236}">
                <a16:creationId xmlns:a16="http://schemas.microsoft.com/office/drawing/2014/main" id="{3B7AC4E5-FDB9-2DE6-F4DC-ABB972DA3E47}"/>
              </a:ext>
            </a:extLst>
          </p:cNvPr>
          <p:cNvSpPr/>
          <p:nvPr/>
        </p:nvSpPr>
        <p:spPr>
          <a:xfrm>
            <a:off x="9731082" y="2644202"/>
            <a:ext cx="1846881" cy="14572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u="sng" dirty="0">
                <a:solidFill>
                  <a:schemeClr val="tx1"/>
                </a:solidFill>
                <a:cs typeface="Arial"/>
              </a:rPr>
              <a:t>KB</a:t>
            </a:r>
          </a:p>
          <a:p>
            <a:pPr algn="ctr"/>
            <a:r>
              <a:rPr lang="nl-NL" dirty="0">
                <a:solidFill>
                  <a:schemeClr val="tx1"/>
                </a:solidFill>
                <a:cs typeface="Arial"/>
              </a:rPr>
              <a:t>Eindcijfer Groen bestaat uit twee cijfers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Pijl: rechts 641">
            <a:extLst>
              <a:ext uri="{FF2B5EF4-FFF2-40B4-BE49-F238E27FC236}">
                <a16:creationId xmlns:a16="http://schemas.microsoft.com/office/drawing/2014/main" id="{431392B5-BFA8-91E9-0037-E8850551F8FD}"/>
              </a:ext>
            </a:extLst>
          </p:cNvPr>
          <p:cNvSpPr/>
          <p:nvPr/>
        </p:nvSpPr>
        <p:spPr>
          <a:xfrm>
            <a:off x="9019401" y="3255485"/>
            <a:ext cx="374542" cy="32288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7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53"/>
    </mc:Choice>
    <mc:Fallback xmlns="">
      <p:transition spd="slow" advTm="3155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3028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673531" y="2438399"/>
            <a:ext cx="676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Succes met jouw keuze!</a:t>
            </a:r>
          </a:p>
        </p:txBody>
      </p:sp>
    </p:spTree>
    <p:extLst>
      <p:ext uri="{BB962C8B-B14F-4D97-AF65-F5344CB8AC3E}">
        <p14:creationId xmlns:p14="http://schemas.microsoft.com/office/powerpoint/2010/main" val="262045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73"/>
    </mc:Choice>
    <mc:Fallback xmlns="">
      <p:transition spd="slow" advTm="37473"/>
    </mc:Fallback>
  </mc:AlternateContent>
</p:sld>
</file>

<file path=ppt/theme/theme1.xml><?xml version="1.0" encoding="utf-8"?>
<a:theme xmlns:a="http://schemas.openxmlformats.org/drawingml/2006/main" name="Office-thema">
  <a:themeElements>
    <a:clrScheme name="Vonk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CF2D75"/>
      </a:accent1>
      <a:accent2>
        <a:srgbClr val="EEB947"/>
      </a:accent2>
      <a:accent3>
        <a:srgbClr val="BBC3CD"/>
      </a:accent3>
      <a:accent4>
        <a:srgbClr val="484848"/>
      </a:accent4>
      <a:accent5>
        <a:srgbClr val="1F1F26"/>
      </a:accent5>
      <a:accent6>
        <a:srgbClr val="EEB947"/>
      </a:accent6>
      <a:hlink>
        <a:srgbClr val="EEB947"/>
      </a:hlink>
      <a:folHlink>
        <a:srgbClr val="CF2D75"/>
      </a:folHlink>
    </a:clrScheme>
    <a:fontScheme name="Aangepas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8" id="{72010FC2-BEF6-4B4E-BDBA-8283E99E3249}" vid="{341D6817-E6DC-43C9-BBD8-EFB69399045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7D4311BF-438C-4310-ACFB-FE44621A5E20" xsi:nil="true"/>
    <PublishingExpirationDate xmlns="http://schemas.microsoft.com/sharepoint/v3" xsi:nil="true"/>
    <TaxCatchAll xmlns="e42be664-7e2e-4077-ac86-b62869bcee6d" xsi:nil="true"/>
    <PublishingStartDate xmlns="http://schemas.microsoft.com/sharepoint/v3" xsi:nil="true"/>
    <lcf76f155ced4ddcb4097134ff3c332f xmlns="7d4311bf-438c-4310-acfb-fe44621a5e20">
      <Terms xmlns="http://schemas.microsoft.com/office/infopath/2007/PartnerControls"/>
    </lcf76f155ced4ddcb4097134ff3c332f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fbeeldingsactivum" ma:contentTypeID="0x0101009148F5A04DDD49CBA7127AADA5FB792B00AADE34325A8B49CDA8BB4DB53328F214006F9D9109880C7145999390874B48D026" ma:contentTypeVersion="13" ma:contentTypeDescription="Een afbeelding uploaden." ma:contentTypeScope="" ma:versionID="31afb7020840fde2b453d2093ca4e330">
  <xsd:schema xmlns:xsd="http://www.w3.org/2001/XMLSchema" xmlns:xs="http://www.w3.org/2001/XMLSchema" xmlns:p="http://schemas.microsoft.com/office/2006/metadata/properties" xmlns:ns1="http://schemas.microsoft.com/sharepoint/v3" xmlns:ns2="7D4311BF-438C-4310-ACFB-FE44621A5E20" xmlns:ns3="http://schemas.microsoft.com/sharepoint/v3/fields" xmlns:ns4="7d4311bf-438c-4310-acfb-fe44621a5e20" xmlns:ns5="e42be664-7e2e-4077-ac86-b62869bcee6d" targetNamespace="http://schemas.microsoft.com/office/2006/metadata/properties" ma:root="true" ma:fieldsID="7315246fde8523b59f66b641fd1ae83a" ns1:_="" ns2:_="" ns3:_="" ns4:_="" ns5:_="">
    <xsd:import namespace="http://schemas.microsoft.com/sharepoint/v3"/>
    <xsd:import namespace="7D4311BF-438C-4310-ACFB-FE44621A5E20"/>
    <xsd:import namespace="http://schemas.microsoft.com/sharepoint/v3/fields"/>
    <xsd:import namespace="7d4311bf-438c-4310-acfb-fe44621a5e20"/>
    <xsd:import namespace="e42be664-7e2e-4077-ac86-b62869bcee6d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lcf76f155ced4ddcb4097134ff3c332f" minOccurs="0"/>
                <xsd:element ref="ns5:TaxCatchAll" minOccurs="0"/>
                <xsd:element ref="ns5:SharedWithUsers" minOccurs="0"/>
                <xsd:element ref="ns5:SharedWithDetail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Pad van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Bestands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bestands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311BF-438C-4310-ACFB-FE44621A5E20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Miniatuur bestaat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Voorbeeld bestaat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Breedte" ma:internalName="ImageWidth" ma:readOnly="true">
      <xsd:simpleType>
        <xsd:restriction base="dms:Unknown"/>
      </xsd:simpleType>
    </xsd:element>
    <xsd:element name="ImageHeight" ma:index="22" nillable="true" ma:displayName="Hoogte" ma:internalName="ImageHeight" ma:readOnly="true">
      <xsd:simpleType>
        <xsd:restriction base="dms:Unknown"/>
      </xsd:simpleType>
    </xsd:element>
    <xsd:element name="ImageCreateDate" ma:index="25" nillable="true" ma:displayName="Afbeelding gemaakt op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311bf-438c-4310-acfb-fe44621a5e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36" nillable="true" ma:taxonomy="true" ma:internalName="lcf76f155ced4ddcb4097134ff3c332f" ma:taxonomyFieldName="MediaServiceImageTags" ma:displayName="Afbeeldingtags" ma:readOnly="false" ma:fieldId="{5cf76f15-5ced-4ddc-b409-7134ff3c332f}" ma:taxonomyMulti="true" ma:sspId="9383b25d-6e31-4489-a489-b61a4ac4c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4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be664-7e2e-4077-ac86-b62869bcee6d" elementFormDefault="qualified">
    <xsd:import namespace="http://schemas.microsoft.com/office/2006/documentManagement/types"/>
    <xsd:import namespace="http://schemas.microsoft.com/office/infopath/2007/PartnerControls"/>
    <xsd:element name="TaxCatchAll" ma:index="37" nillable="true" ma:displayName="Catch-all-kolom van taxonomie" ma:hidden="true" ma:list="{cd5a11f5-ac52-4e28-aa18-ed0fd94b9677}" ma:internalName="TaxCatchAll" ma:showField="CatchAllData" ma:web="e42be664-7e2e-4077-ac86-b62869bcee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eur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 ma:index="23" ma:displayName="Opmerkingen"/>
        <xsd:element name="keywords" minOccurs="0" maxOccurs="1" type="xsd:string" ma:index="14" ma:displayName="Trefwoorden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10912C-0518-4534-BB8C-7948B0C10F9C}">
  <ds:schemaRefs>
    <ds:schemaRef ds:uri="http://schemas.microsoft.com/office/2006/metadata/properties"/>
    <ds:schemaRef ds:uri="7D4311BF-438C-4310-ACFB-FE44621A5E20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e42be664-7e2e-4077-ac86-b62869bcee6d"/>
    <ds:schemaRef ds:uri="http://schemas.microsoft.com/office/2006/documentManagement/types"/>
    <ds:schemaRef ds:uri="http://purl.org/dc/elements/1.1/"/>
    <ds:schemaRef ds:uri="7d4311bf-438c-4310-acfb-fe44621a5e20"/>
    <ds:schemaRef ds:uri="http://schemas.microsoft.com/sharepoint/v3/field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88CE344-D82B-49D3-84F2-3D66ACDFA4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F3EFA0-4B69-440C-A290-F1611E426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D4311BF-438C-4310-ACFB-FE44621A5E20"/>
    <ds:schemaRef ds:uri="http://schemas.microsoft.com/sharepoint/v3/fields"/>
    <ds:schemaRef ds:uri="7d4311bf-438c-4310-acfb-fe44621a5e20"/>
    <ds:schemaRef ds:uri="e42be664-7e2e-4077-ac86-b62869bcee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11683</TotalTime>
  <Words>245</Words>
  <Application>Microsoft Office PowerPoint</Application>
  <PresentationFormat>Breedbeeld</PresentationFormat>
  <Paragraphs>62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-webkit-standard</vt:lpstr>
      <vt:lpstr>Office-thema</vt:lpstr>
      <vt:lpstr>PowerPoint-presentatie</vt:lpstr>
      <vt:lpstr>Leerjaar 3 </vt:lpstr>
      <vt:lpstr>Programma profielmodules (PM) leerjaar 3 </vt:lpstr>
      <vt:lpstr>Ter voorbereiding op het CSPE:  Geen SE  maar  formatief toetsen</vt:lpstr>
      <vt:lpstr>PowerPoint-presentatie</vt:lpstr>
      <vt:lpstr>Eindcijfer Groen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KLIK OM TITEL TOE TE VOEGEN</dc:title>
  <dc:creator>Ingrid Zoon</dc:creator>
  <cp:keywords/>
  <dc:description/>
  <cp:lastModifiedBy>Mirjam Westerhof</cp:lastModifiedBy>
  <cp:revision>7</cp:revision>
  <dcterms:created xsi:type="dcterms:W3CDTF">2022-09-21T11:01:49Z</dcterms:created>
  <dcterms:modified xsi:type="dcterms:W3CDTF">2025-02-05T09:42:06Z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0x0101009148F5A04DDD49CBA7127AADA5FB792B00AADE34325A8B49CDA8BB4DB53328F214006F9D9109880C7145999390874B48D026</vt:lpwstr>
  </property>
  <property fmtid="{D5CDD505-2E9C-101B-9397-08002B2CF9AE}" pid="3" name="MediaServiceImageTags">
    <vt:lpwstr/>
  </property>
</Properties>
</file>